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6858000" cy="9906000" type="A4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DB69"/>
    <a:srgbClr val="33CCCC"/>
    <a:srgbClr val="B50BA9"/>
    <a:srgbClr val="FF99FF"/>
    <a:srgbClr val="FF66FF"/>
    <a:srgbClr val="009900"/>
    <a:srgbClr val="99FF33"/>
    <a:srgbClr val="FFC8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>
        <p:scale>
          <a:sx n="47" d="100"/>
          <a:sy n="47" d="100"/>
        </p:scale>
        <p:origin x="2707" y="44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100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09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39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5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114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13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5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41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2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444B3-AAA9-4071-A3F8-E7BE941E2004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77B2A-39A9-4EA9-909E-4692DF5AA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4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รูปภาพ 24" descr="คณะกรรมการโรงเรียน | วอลเปเปอร์, ภาพประกอบ, ดอกไม้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75"/>
          <a:stretch/>
        </p:blipFill>
        <p:spPr bwMode="auto">
          <a:xfrm rot="10800000">
            <a:off x="-9140" y="-18019"/>
            <a:ext cx="6858000" cy="13149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รูปภาพ 25" descr="คณะกรรมการโรงเรียน | ออกแบบตัวอักษร, วอลเปเปอร์, ออกแบบเว็บไซต์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60"/>
          <a:stretch/>
        </p:blipFill>
        <p:spPr bwMode="auto">
          <a:xfrm>
            <a:off x="-18369" y="8573139"/>
            <a:ext cx="6858000" cy="13328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วงรี 16"/>
          <p:cNvSpPr/>
          <p:nvPr/>
        </p:nvSpPr>
        <p:spPr>
          <a:xfrm>
            <a:off x="2973335" y="171230"/>
            <a:ext cx="1089126" cy="1089126"/>
          </a:xfrm>
          <a:prstGeom prst="ellipse">
            <a:avLst/>
          </a:prstGeom>
          <a:ln w="76200">
            <a:solidFill>
              <a:srgbClr val="FFC819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5" name="รูปภาพ 34" descr="อบต.1.png">
            <a:extLst>
              <a:ext uri="{FF2B5EF4-FFF2-40B4-BE49-F238E27FC236}">
                <a16:creationId xmlns:a16="http://schemas.microsoft.com/office/drawing/2014/main" id="{F60BB6FD-4729-4592-8EB1-C808D990297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01268" y="200927"/>
            <a:ext cx="1033257" cy="1038918"/>
          </a:xfrm>
          <a:prstGeom prst="rect">
            <a:avLst/>
          </a:prstGeom>
        </p:spPr>
      </p:pic>
      <p:sp>
        <p:nvSpPr>
          <p:cNvPr id="37" name="TextBox 8">
            <a:extLst>
              <a:ext uri="{FF2B5EF4-FFF2-40B4-BE49-F238E27FC236}">
                <a16:creationId xmlns:a16="http://schemas.microsoft.com/office/drawing/2014/main" id="{A603EA9D-3065-4D5F-9A21-75AC0ED42C0A}"/>
              </a:ext>
            </a:extLst>
          </p:cNvPr>
          <p:cNvSpPr txBox="1"/>
          <p:nvPr/>
        </p:nvSpPr>
        <p:spPr>
          <a:xfrm>
            <a:off x="150976" y="1190796"/>
            <a:ext cx="673383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6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4815_KwangMD_Catthai" panose="02000000000000000000" pitchFamily="2" charset="0"/>
                <a:cs typeface="TH SarabunIT๙" panose="020B0500040200020003" pitchFamily="34" charset="-34"/>
              </a:rPr>
              <a:t>รายงานผลการดำเนินงาน</a:t>
            </a:r>
          </a:p>
          <a:p>
            <a:pPr algn="ctr"/>
            <a:r>
              <a:rPr lang="th-TH" sz="26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4815_KwangMD_Catthai" panose="02000000000000000000" pitchFamily="2" charset="0"/>
                <a:cs typeface="TH SarabunIT๙" panose="020B0500040200020003" pitchFamily="34" charset="-34"/>
              </a:rPr>
              <a:t>โครงการรับชำระภาษีเคลื่อนที่ ประจำปีงบประมาณ พ.ศ. ๒๕๖9</a:t>
            </a:r>
          </a:p>
        </p:txBody>
      </p:sp>
      <p:sp>
        <p:nvSpPr>
          <p:cNvPr id="39" name="TextBox 8">
            <a:extLst>
              <a:ext uri="{FF2B5EF4-FFF2-40B4-BE49-F238E27FC236}">
                <a16:creationId xmlns:a16="http://schemas.microsoft.com/office/drawing/2014/main" id="{E65B7837-A0AE-46FC-BC5D-DD6CD112BE84}"/>
              </a:ext>
            </a:extLst>
          </p:cNvPr>
          <p:cNvSpPr txBox="1"/>
          <p:nvPr/>
        </p:nvSpPr>
        <p:spPr>
          <a:xfrm>
            <a:off x="194952" y="8715204"/>
            <a:ext cx="6823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โดย งานพัฒนาและจัดเก็บรายได้ กองคลัง องค์การบริหารส่วนตำบลสร้างนกทา </a:t>
            </a:r>
          </a:p>
          <a:p>
            <a:pPr algn="ctr"/>
            <a:r>
              <a:rPr lang="th-TH" sz="2000" b="1" dirty="0">
                <a:ln w="0"/>
                <a:solidFill>
                  <a:srgbClr val="00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อำเภอเมืองอำนาจเจริญ จังหวัดอำนาจเจริญ</a:t>
            </a:r>
          </a:p>
        </p:txBody>
      </p:sp>
      <p:pic>
        <p:nvPicPr>
          <p:cNvPr id="17" name="รูปภาพ 16" descr="D:\งานมุ่ย\งานจัดเก็บรายได้\งานภาษีที่ดินและสิ่งปลูกสร้าง 2569\โครงการจัดเก็บภาษีนอกสถานที่\ภาพประกอบ\ม.14\S__9027619_0.jpg">
            <a:extLst>
              <a:ext uri="{FF2B5EF4-FFF2-40B4-BE49-F238E27FC236}">
                <a16:creationId xmlns:a16="http://schemas.microsoft.com/office/drawing/2014/main" id="{05D989AE-B52A-4AA8-B7AE-5E6A4C09076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262400"/>
            <a:ext cx="2663825" cy="20591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รูปภาพ 17" descr="D:\งานมุ่ย\งานจัดเก็บรายได้\งานภาษีที่ดินและสิ่งปลูกสร้าง 2569\โครงการจัดเก็บภาษีนอกสถานที่\ภาพประกอบ\ม.14\S__9027620_0.jpg">
            <a:extLst>
              <a:ext uri="{FF2B5EF4-FFF2-40B4-BE49-F238E27FC236}">
                <a16:creationId xmlns:a16="http://schemas.microsoft.com/office/drawing/2014/main" id="{B5474821-29BC-4DEA-954F-992B49BB959B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7"/>
          <a:stretch/>
        </p:blipFill>
        <p:spPr bwMode="auto">
          <a:xfrm>
            <a:off x="3670935" y="6502292"/>
            <a:ext cx="2662978" cy="1967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รูปภาพ 18" descr="D:\งานมุ่ย\งานจัดเก็บรายได้\งานภาษีที่ดินและสิ่งปลูกสร้าง 2569\โครงการจัดเก็บภาษีนอกสถานที่\ภาพประกอบ\ม.8\S__8839173_0.jpg">
            <a:extLst>
              <a:ext uri="{FF2B5EF4-FFF2-40B4-BE49-F238E27FC236}">
                <a16:creationId xmlns:a16="http://schemas.microsoft.com/office/drawing/2014/main" id="{5997DF55-C8FC-464F-B355-9D1107F8190D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935" y="2131515"/>
            <a:ext cx="2650490" cy="1988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รูปภาพ 19" descr="D:\งานมุ่ย\งานจัดเก็บรายได้\งานภาษีที่ดินและสิ่งปลูกสร้าง 2569\โครงการจัดเก็บภาษีนอกสถานที่\ภาพประกอบ\ม.1\LINE_ALBUM_25569_260525_9.jpg">
            <a:extLst>
              <a:ext uri="{FF2B5EF4-FFF2-40B4-BE49-F238E27FC236}">
                <a16:creationId xmlns:a16="http://schemas.microsoft.com/office/drawing/2014/main" id="{66E009F1-ADA8-45B8-BEA2-3C5355459D02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43" y="2131515"/>
            <a:ext cx="2701925" cy="1988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รูปภาพ 20" descr="D:\งานมุ่ย\งานจัดเก็บรายได้\งานภาษีที่ดินและสิ่งปลูกสร้าง 2569\โครงการจัดเก็บภาษีนอกสถานที่\ภาพประกอบ\ม.6\S__8921114_0.jpg">
            <a:extLst>
              <a:ext uri="{FF2B5EF4-FFF2-40B4-BE49-F238E27FC236}">
                <a16:creationId xmlns:a16="http://schemas.microsoft.com/office/drawing/2014/main" id="{EA984F9C-3F89-47EA-B702-E9DE2E9D1A7F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95" y="4281717"/>
            <a:ext cx="2720773" cy="20591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รูปภาพ 21" descr="D:\งานมุ่ย\งานจัดเก็บรายได้\งานภาษีที่ดินและสิ่งปลูกสร้าง 2569\โครงการจัดเก็บภาษีนอกสถานที่\ภาพประกอบ\ม.11\S__8896606_0.jpg">
            <a:extLst>
              <a:ext uri="{FF2B5EF4-FFF2-40B4-BE49-F238E27FC236}">
                <a16:creationId xmlns:a16="http://schemas.microsoft.com/office/drawing/2014/main" id="{D5E5E745-398D-4DD9-A8F9-951C3AA2E587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95" y="6502292"/>
            <a:ext cx="2761865" cy="1967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7858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13477</TotalTime>
  <Words>34</Words>
  <Application>Microsoft Office PowerPoint</Application>
  <PresentationFormat>กระดาษ A4 (210x297 มม.)</PresentationFormat>
  <Paragraphs>4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4815_KwangMD_Catthai</vt:lpstr>
      <vt:lpstr>Arial</vt:lpstr>
      <vt:lpstr>Calibri</vt:lpstr>
      <vt:lpstr>Calibri Light</vt:lpstr>
      <vt:lpstr>TH SarabunIT๙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</dc:creator>
  <cp:lastModifiedBy>Win 11</cp:lastModifiedBy>
  <cp:revision>77</cp:revision>
  <cp:lastPrinted>2020-09-28T02:44:14Z</cp:lastPrinted>
  <dcterms:created xsi:type="dcterms:W3CDTF">2019-11-28T13:51:17Z</dcterms:created>
  <dcterms:modified xsi:type="dcterms:W3CDTF">2026-06-19T06:30:33Z</dcterms:modified>
</cp:coreProperties>
</file>